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3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4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6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4199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30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52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71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89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5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2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2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9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7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9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2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3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4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4E6561F-A471-4820-8FCD-73E78B57E16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035A803-033E-4895-B907-F33FEA17A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7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  <p:sldLayoutId id="2147484146" r:id="rId12"/>
    <p:sldLayoutId id="2147484147" r:id="rId13"/>
    <p:sldLayoutId id="2147484148" r:id="rId14"/>
    <p:sldLayoutId id="2147484149" r:id="rId15"/>
    <p:sldLayoutId id="2147484150" r:id="rId16"/>
    <p:sldLayoutId id="214748415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i="1" u="sng" dirty="0" smtClean="0"/>
              <a:t>Self Introduction</a:t>
            </a:r>
            <a:endParaRPr lang="en-US" sz="5400" b="1" i="1" u="sng" dirty="0"/>
          </a:p>
        </p:txBody>
      </p:sp>
    </p:spTree>
    <p:extLst>
      <p:ext uri="{BB962C8B-B14F-4D97-AF65-F5344CB8AC3E}">
        <p14:creationId xmlns:p14="http://schemas.microsoft.com/office/powerpoint/2010/main" val="363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b="1" i="1" u="sng" dirty="0" smtClean="0"/>
              <a:t>About Me…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Myself Rutvik Joshi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I am from Bhavnagar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Currently living in Ahmedabad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227" y="635935"/>
            <a:ext cx="3045441" cy="54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b="1" i="1" u="sng" dirty="0" smtClean="0"/>
              <a:t>Education Qualification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10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12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Bachelor of computer application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Software testing course (pursuing)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3" y="126547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5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b="1" i="1" u="sng" dirty="0" smtClean="0"/>
              <a:t>hobbies</a:t>
            </a:r>
            <a:endParaRPr lang="en-US" b="1" i="1" u="sng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225792" y="2375802"/>
            <a:ext cx="3298976" cy="576262"/>
          </a:xfrm>
        </p:spPr>
        <p:txBody>
          <a:bodyPr/>
          <a:lstStyle/>
          <a:p>
            <a:r>
              <a:rPr lang="en-US" sz="2000" b="1" i="1" u="sng" dirty="0" smtClean="0">
                <a:solidFill>
                  <a:srgbClr val="0070C0"/>
                </a:solidFill>
              </a:rPr>
              <a:t>Listening music</a:t>
            </a:r>
            <a:endParaRPr lang="en-US" sz="2000" b="1" i="1" u="sng" dirty="0">
              <a:solidFill>
                <a:srgbClr val="0070C0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3607649" y="2367093"/>
            <a:ext cx="3291521" cy="576262"/>
          </a:xfrm>
        </p:spPr>
        <p:txBody>
          <a:bodyPr/>
          <a:lstStyle/>
          <a:p>
            <a:r>
              <a:rPr lang="en-US" sz="2000" b="1" i="1" u="sng" dirty="0" smtClean="0">
                <a:solidFill>
                  <a:srgbClr val="0070C0"/>
                </a:solidFill>
              </a:rPr>
              <a:t>Time spend with friends</a:t>
            </a:r>
            <a:endParaRPr lang="en-US" sz="2000" b="1" i="1" u="sng" dirty="0">
              <a:solidFill>
                <a:srgbClr val="0070C0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7311447" y="2384511"/>
            <a:ext cx="3304928" cy="576262"/>
          </a:xfrm>
        </p:spPr>
        <p:txBody>
          <a:bodyPr/>
          <a:lstStyle/>
          <a:p>
            <a:r>
              <a:rPr lang="en-US" sz="2000" b="1" i="1" u="sng" dirty="0" smtClean="0">
                <a:solidFill>
                  <a:srgbClr val="0070C0"/>
                </a:solidFill>
              </a:rPr>
              <a:t>Playing outdoor games</a:t>
            </a:r>
            <a:endParaRPr lang="en-US" sz="2000" b="1" i="1" u="sng" dirty="0">
              <a:solidFill>
                <a:srgbClr val="0070C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5" y="2777145"/>
            <a:ext cx="3228159" cy="32281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13" y="2769331"/>
            <a:ext cx="2590652" cy="34522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69" y="3332772"/>
            <a:ext cx="3845920" cy="2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2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b="1" i="1" u="sng" dirty="0" smtClean="0"/>
              <a:t>I am….</a:t>
            </a:r>
            <a:endParaRPr lang="en-US" b="1" i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012" y="2367093"/>
            <a:ext cx="3298976" cy="576262"/>
          </a:xfrm>
        </p:spPr>
        <p:txBody>
          <a:bodyPr/>
          <a:lstStyle/>
          <a:p>
            <a:r>
              <a:rPr lang="en-US" b="1" i="1" u="sng" dirty="0" smtClean="0">
                <a:solidFill>
                  <a:srgbClr val="0070C0"/>
                </a:solidFill>
              </a:rPr>
              <a:t>Friendly person</a:t>
            </a:r>
            <a:endParaRPr lang="en-US" b="1" i="1" u="sng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60496" y="2367093"/>
            <a:ext cx="3291521" cy="576262"/>
          </a:xfrm>
        </p:spPr>
        <p:txBody>
          <a:bodyPr/>
          <a:lstStyle/>
          <a:p>
            <a:r>
              <a:rPr lang="en-US" b="1" i="1" u="sng" dirty="0" smtClean="0">
                <a:solidFill>
                  <a:srgbClr val="0070C0"/>
                </a:solidFill>
              </a:rPr>
              <a:t>Helpful person</a:t>
            </a:r>
            <a:endParaRPr lang="en-US" b="1" i="1" u="sng" dirty="0">
              <a:solidFill>
                <a:srgbClr val="0070C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877499" y="2367093"/>
            <a:ext cx="3304928" cy="576262"/>
          </a:xfrm>
        </p:spPr>
        <p:txBody>
          <a:bodyPr/>
          <a:lstStyle/>
          <a:p>
            <a:r>
              <a:rPr lang="en-US" b="1" i="1" u="sng" dirty="0" smtClean="0">
                <a:solidFill>
                  <a:srgbClr val="0070C0"/>
                </a:solidFill>
              </a:rPr>
              <a:t>Calm person</a:t>
            </a:r>
            <a:endParaRPr lang="en-US" b="1" i="1" u="sng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09" y="3451315"/>
            <a:ext cx="2663296" cy="1956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58" y="3494995"/>
            <a:ext cx="3117646" cy="1756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01" y="3418385"/>
            <a:ext cx="3512282" cy="1980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985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146327" y="2754201"/>
            <a:ext cx="4873474" cy="67999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i="1" u="sng" dirty="0" smtClean="0"/>
              <a:t>strength</a:t>
            </a:r>
            <a:endParaRPr lang="en-US" b="1" i="1" u="sng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550153" y="2754201"/>
            <a:ext cx="4881804" cy="67999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i="1" u="sng" dirty="0" smtClean="0"/>
              <a:t>weakness</a:t>
            </a:r>
            <a:endParaRPr lang="en-US" b="1" i="1" u="sng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656238" y="3608360"/>
            <a:ext cx="5105401" cy="2740187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Don’t say no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Self criticism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sensitive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1244700" y="3608359"/>
            <a:ext cx="5106027" cy="2740187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Time management skill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Accept changes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honest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764" y="93073"/>
            <a:ext cx="4126602" cy="247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6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690" y="2553898"/>
            <a:ext cx="4873474" cy="67999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i="1" u="sng" dirty="0" smtClean="0"/>
              <a:t>I love </a:t>
            </a:r>
            <a:endParaRPr lang="en-US" b="1" i="1" u="sng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3775" y="3460315"/>
            <a:ext cx="5106027" cy="2740187"/>
          </a:xfrm>
        </p:spPr>
        <p:txBody>
          <a:bodyPr/>
          <a:lstStyle/>
          <a:p>
            <a:r>
              <a:rPr lang="en-US" dirty="0" smtClean="0"/>
              <a:t>My self</a:t>
            </a:r>
          </a:p>
          <a:p>
            <a:r>
              <a:rPr lang="en-US" dirty="0" smtClean="0"/>
              <a:t>My family &amp; friends</a:t>
            </a:r>
          </a:p>
          <a:p>
            <a:r>
              <a:rPr lang="en-US" dirty="0" smtClean="0"/>
              <a:t>Watching movies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19802" y="2553898"/>
            <a:ext cx="4881804" cy="67999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i="1" u="sng" dirty="0" smtClean="0"/>
              <a:t>I hate</a:t>
            </a:r>
            <a:endParaRPr lang="en-US" b="1" i="1" u="sn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172826" y="3460314"/>
            <a:ext cx="5105401" cy="2740187"/>
          </a:xfrm>
        </p:spPr>
        <p:txBody>
          <a:bodyPr/>
          <a:lstStyle/>
          <a:p>
            <a:r>
              <a:rPr lang="en-US" dirty="0" smtClean="0"/>
              <a:t>Rudeness</a:t>
            </a:r>
          </a:p>
          <a:p>
            <a:r>
              <a:rPr lang="en-US" dirty="0" smtClean="0"/>
              <a:t>Do nothing</a:t>
            </a:r>
            <a:endParaRPr lang="en-US" dirty="0"/>
          </a:p>
          <a:p>
            <a:r>
              <a:rPr lang="en-US" dirty="0" smtClean="0"/>
              <a:t>Violence</a:t>
            </a:r>
          </a:p>
          <a:p>
            <a:r>
              <a:rPr lang="en-US" dirty="0" smtClean="0"/>
              <a:t>Fake person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2" y="78371"/>
            <a:ext cx="2559640" cy="235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73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50" y="272138"/>
            <a:ext cx="6013269" cy="60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238</TotalTime>
  <Words>81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Tw Cen MT</vt:lpstr>
      <vt:lpstr>Wingdings</vt:lpstr>
      <vt:lpstr>Droplet</vt:lpstr>
      <vt:lpstr>Self Introduction</vt:lpstr>
      <vt:lpstr>About Me…</vt:lpstr>
      <vt:lpstr>Education Qualification</vt:lpstr>
      <vt:lpstr>hobbies</vt:lpstr>
      <vt:lpstr>I am….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Rutvik Joshi</dc:creator>
  <cp:lastModifiedBy>Rutvik Joshi</cp:lastModifiedBy>
  <cp:revision>20</cp:revision>
  <dcterms:created xsi:type="dcterms:W3CDTF">2023-10-28T05:26:47Z</dcterms:created>
  <dcterms:modified xsi:type="dcterms:W3CDTF">2023-10-28T09:24:58Z</dcterms:modified>
</cp:coreProperties>
</file>